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59" r:id="rId2"/>
  </p:sldIdLst>
  <p:sldSz cx="32399288" cy="43200638"/>
  <p:notesSz cx="6858000" cy="9144000"/>
  <p:embeddedFontLst>
    <p:embeddedFont>
      <p:font typeface="Bell Gothic Black" panose="02000503050000020004" pitchFamily="2" charset="0"/>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Verdana" panose="020B0604030504040204" pitchFamily="34" charset="0"/>
      <p:regular r:id="rId11"/>
      <p:bold r:id="rId12"/>
      <p:italic r:id="rId13"/>
      <p:boldItalic r:id="rId14"/>
    </p:embeddedFont>
  </p:embeddedFontLst>
  <p:defaultTextStyle>
    <a:defPPr>
      <a:defRPr lang="en-US"/>
    </a:defPPr>
    <a:lvl1pPr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1pPr>
    <a:lvl2pPr marL="1812925" indent="-1355725"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2pPr>
    <a:lvl3pPr marL="3627438" indent="-2713038"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3pPr>
    <a:lvl4pPr marL="5441950" indent="-4070350"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4pPr>
    <a:lvl5pPr marL="7256463" indent="-5427663"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5pPr>
    <a:lvl6pPr marL="2286000" algn="l" defTabSz="914400" rtl="0" eaLnBrk="1" latinLnBrk="0" hangingPunct="1">
      <a:defRPr sz="7100" kern="1200">
        <a:solidFill>
          <a:schemeClr val="tx1"/>
        </a:solidFill>
        <a:latin typeface="Calibri" panose="020F0502020204030204" pitchFamily="34" charset="0"/>
        <a:ea typeface="+mn-ea"/>
        <a:cs typeface="+mn-cs"/>
      </a:defRPr>
    </a:lvl6pPr>
    <a:lvl7pPr marL="2743200" algn="l" defTabSz="914400" rtl="0" eaLnBrk="1" latinLnBrk="0" hangingPunct="1">
      <a:defRPr sz="7100" kern="1200">
        <a:solidFill>
          <a:schemeClr val="tx1"/>
        </a:solidFill>
        <a:latin typeface="Calibri" panose="020F0502020204030204" pitchFamily="34" charset="0"/>
        <a:ea typeface="+mn-ea"/>
        <a:cs typeface="+mn-cs"/>
      </a:defRPr>
    </a:lvl7pPr>
    <a:lvl8pPr marL="3200400" algn="l" defTabSz="914400" rtl="0" eaLnBrk="1" latinLnBrk="0" hangingPunct="1">
      <a:defRPr sz="7100" kern="1200">
        <a:solidFill>
          <a:schemeClr val="tx1"/>
        </a:solidFill>
        <a:latin typeface="Calibri" panose="020F0502020204030204" pitchFamily="34" charset="0"/>
        <a:ea typeface="+mn-ea"/>
        <a:cs typeface="+mn-cs"/>
      </a:defRPr>
    </a:lvl8pPr>
    <a:lvl9pPr marL="3657600" algn="l" defTabSz="914400" rtl="0" eaLnBrk="1" latinLnBrk="0" hangingPunct="1">
      <a:defRPr sz="71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674"/>
  </p:normalViewPr>
  <p:slideViewPr>
    <p:cSldViewPr snapToGrid="0" snapToObjects="1">
      <p:cViewPr varScale="1">
        <p:scale>
          <a:sx n="17" d="100"/>
          <a:sy n="17" d="100"/>
        </p:scale>
        <p:origin x="3090" y="162"/>
      </p:cViewPr>
      <p:guideLst>
        <p:guide orient="horz" pos="13606"/>
        <p:guide pos="1020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B757B-D5ED-1281-E870-58EFB5962C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3628796"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89A3B83-9441-8738-2FB4-96F393C6806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3628796" eaLnBrk="1" fontAlgn="auto" hangingPunct="1">
              <a:spcBef>
                <a:spcPts val="0"/>
              </a:spcBef>
              <a:spcAft>
                <a:spcPts val="0"/>
              </a:spcAft>
              <a:defRPr sz="1200" smtClean="0">
                <a:latin typeface="+mn-lt"/>
              </a:defRPr>
            </a:lvl1pPr>
          </a:lstStyle>
          <a:p>
            <a:pPr>
              <a:defRPr/>
            </a:pPr>
            <a:fld id="{2314E238-7701-4298-BBA6-B5D3CA16DAED}" type="datetimeFigureOut">
              <a:rPr lang="en-US"/>
              <a:pPr>
                <a:defRPr/>
              </a:pPr>
              <a:t>9/4/2025</a:t>
            </a:fld>
            <a:endParaRPr lang="en-US"/>
          </a:p>
        </p:txBody>
      </p:sp>
      <p:sp>
        <p:nvSpPr>
          <p:cNvPr id="4" name="Slide Image Placeholder 3">
            <a:extLst>
              <a:ext uri="{FF2B5EF4-FFF2-40B4-BE49-F238E27FC236}">
                <a16:creationId xmlns:a16="http://schemas.microsoft.com/office/drawing/2014/main" id="{53B51F68-387A-9BFD-29AA-8E614CE48B5F}"/>
              </a:ext>
            </a:extLst>
          </p:cNvPr>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955795A-1076-68D9-CDDC-40D7A4C5851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182B4B-EC4E-0B89-3276-2459F33B1A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3628796"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414738A-31C2-113F-6CD5-3E1D84CD18F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3628796" eaLnBrk="1" fontAlgn="auto" hangingPunct="1">
              <a:spcBef>
                <a:spcPts val="0"/>
              </a:spcBef>
              <a:spcAft>
                <a:spcPts val="0"/>
              </a:spcAft>
              <a:defRPr sz="1200" smtClean="0">
                <a:latin typeface="+mn-lt"/>
              </a:defRPr>
            </a:lvl1pPr>
          </a:lstStyle>
          <a:p>
            <a:pPr>
              <a:defRPr/>
            </a:pPr>
            <a:fld id="{0221A8DF-C8A9-47A2-A832-0F0B851E6F2C}"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58F1A2B-1A87-3ADE-2611-70AD1FCE15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9EA230E-FDF7-E2F7-E0F9-79E9C1AB2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100" name="Slide Number Placeholder 3">
            <a:extLst>
              <a:ext uri="{FF2B5EF4-FFF2-40B4-BE49-F238E27FC236}">
                <a16:creationId xmlns:a16="http://schemas.microsoft.com/office/drawing/2014/main" id="{6082E4FA-AD8F-9797-CA04-F0FC3A964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defTabSz="3627438" fontAlgn="base">
              <a:spcBef>
                <a:spcPct val="0"/>
              </a:spcBef>
              <a:spcAft>
                <a:spcPct val="0"/>
              </a:spcAft>
            </a:pPr>
            <a:fld id="{D04C16E0-C063-4936-A17C-2EC1972AF76F}" type="slidenum">
              <a:rPr lang="en-US" altLang="fr-FR" sz="1200"/>
              <a:pPr defTabSz="3627438" fontAlgn="base">
                <a:spcBef>
                  <a:spcPct val="0"/>
                </a:spcBef>
                <a:spcAft>
                  <a:spcPct val="0"/>
                </a:spcAft>
              </a:pPr>
              <a:t>1</a:t>
            </a:fld>
            <a:endParaRPr lang="en-US"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E887ACD-9FE6-A60B-06CF-C1F38E9679B8}"/>
              </a:ext>
            </a:extLst>
          </p:cNvPr>
          <p:cNvSpPr>
            <a:spLocks noGrp="1"/>
          </p:cNvSpPr>
          <p:nvPr>
            <p:ph type="dt" sz="half" idx="10"/>
          </p:nvPr>
        </p:nvSpPr>
        <p:spPr/>
        <p:txBody>
          <a:bodyPr/>
          <a:lstStyle>
            <a:lvl1pPr>
              <a:defRPr/>
            </a:lvl1pPr>
          </a:lstStyle>
          <a:p>
            <a:pPr>
              <a:defRPr/>
            </a:pPr>
            <a:fld id="{EBD15BD0-3660-4DCD-B803-7BE616131339}" type="datetimeFigureOut">
              <a:rPr lang="en-US"/>
              <a:pPr>
                <a:defRPr/>
              </a:pPr>
              <a:t>9/4/2025</a:t>
            </a:fld>
            <a:endParaRPr lang="en-US"/>
          </a:p>
        </p:txBody>
      </p:sp>
      <p:sp>
        <p:nvSpPr>
          <p:cNvPr id="5" name="Footer Placeholder 4">
            <a:extLst>
              <a:ext uri="{FF2B5EF4-FFF2-40B4-BE49-F238E27FC236}">
                <a16:creationId xmlns:a16="http://schemas.microsoft.com/office/drawing/2014/main" id="{33AE4C61-7393-6787-261B-AF77779700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A9A540-7A83-2E4F-B505-0E636BE23AC6}"/>
              </a:ext>
            </a:extLst>
          </p:cNvPr>
          <p:cNvSpPr>
            <a:spLocks noGrp="1"/>
          </p:cNvSpPr>
          <p:nvPr>
            <p:ph type="sldNum" sz="quarter" idx="12"/>
          </p:nvPr>
        </p:nvSpPr>
        <p:spPr/>
        <p:txBody>
          <a:bodyPr/>
          <a:lstStyle>
            <a:lvl1pPr>
              <a:defRPr/>
            </a:lvl1pPr>
          </a:lstStyle>
          <a:p>
            <a:pPr>
              <a:defRPr/>
            </a:pPr>
            <a:fld id="{A8C0B5C2-4B90-4EBE-9C73-88C506D63EDE}" type="slidenum">
              <a:rPr lang="en-US"/>
              <a:pPr>
                <a:defRPr/>
              </a:pPr>
              <a:t>‹nº›</a:t>
            </a:fld>
            <a:endParaRPr lang="en-US"/>
          </a:p>
        </p:txBody>
      </p:sp>
    </p:spTree>
    <p:extLst>
      <p:ext uri="{BB962C8B-B14F-4D97-AF65-F5344CB8AC3E}">
        <p14:creationId xmlns:p14="http://schemas.microsoft.com/office/powerpoint/2010/main" val="25858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25A2B2-9D6B-72B6-9196-C7B6D4F6685D}"/>
              </a:ext>
            </a:extLst>
          </p:cNvPr>
          <p:cNvSpPr>
            <a:spLocks noGrp="1"/>
          </p:cNvSpPr>
          <p:nvPr>
            <p:ph type="dt" sz="half" idx="10"/>
          </p:nvPr>
        </p:nvSpPr>
        <p:spPr/>
        <p:txBody>
          <a:bodyPr/>
          <a:lstStyle>
            <a:lvl1pPr>
              <a:defRPr/>
            </a:lvl1pPr>
          </a:lstStyle>
          <a:p>
            <a:pPr>
              <a:defRPr/>
            </a:pPr>
            <a:fld id="{477DBB14-3163-455F-BFC5-889BB3B33B10}" type="datetimeFigureOut">
              <a:rPr lang="en-US"/>
              <a:pPr>
                <a:defRPr/>
              </a:pPr>
              <a:t>9/4/2025</a:t>
            </a:fld>
            <a:endParaRPr lang="en-US"/>
          </a:p>
        </p:txBody>
      </p:sp>
      <p:sp>
        <p:nvSpPr>
          <p:cNvPr id="5" name="Footer Placeholder 4">
            <a:extLst>
              <a:ext uri="{FF2B5EF4-FFF2-40B4-BE49-F238E27FC236}">
                <a16:creationId xmlns:a16="http://schemas.microsoft.com/office/drawing/2014/main" id="{01E98E89-B1C6-B932-E1B3-524648745E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4D9FDF-B457-326B-4190-61458F4B7747}"/>
              </a:ext>
            </a:extLst>
          </p:cNvPr>
          <p:cNvSpPr>
            <a:spLocks noGrp="1"/>
          </p:cNvSpPr>
          <p:nvPr>
            <p:ph type="sldNum" sz="quarter" idx="12"/>
          </p:nvPr>
        </p:nvSpPr>
        <p:spPr/>
        <p:txBody>
          <a:bodyPr/>
          <a:lstStyle>
            <a:lvl1pPr>
              <a:defRPr/>
            </a:lvl1pPr>
          </a:lstStyle>
          <a:p>
            <a:pPr>
              <a:defRPr/>
            </a:pPr>
            <a:fld id="{CCF4819F-3FA4-479F-89B3-F1455D4E77D2}" type="slidenum">
              <a:rPr lang="en-US"/>
              <a:pPr>
                <a:defRPr/>
              </a:pPr>
              <a:t>‹nº›</a:t>
            </a:fld>
            <a:endParaRPr lang="en-US"/>
          </a:p>
        </p:txBody>
      </p:sp>
    </p:spTree>
    <p:extLst>
      <p:ext uri="{BB962C8B-B14F-4D97-AF65-F5344CB8AC3E}">
        <p14:creationId xmlns:p14="http://schemas.microsoft.com/office/powerpoint/2010/main" val="328208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99855E-0124-114A-0D52-A642D3C42AEF}"/>
              </a:ext>
            </a:extLst>
          </p:cNvPr>
          <p:cNvSpPr>
            <a:spLocks noGrp="1"/>
          </p:cNvSpPr>
          <p:nvPr>
            <p:ph type="dt" sz="half" idx="10"/>
          </p:nvPr>
        </p:nvSpPr>
        <p:spPr/>
        <p:txBody>
          <a:bodyPr/>
          <a:lstStyle>
            <a:lvl1pPr>
              <a:defRPr/>
            </a:lvl1pPr>
          </a:lstStyle>
          <a:p>
            <a:pPr>
              <a:defRPr/>
            </a:pPr>
            <a:fld id="{E6299430-4999-402C-84C2-85080EEFDF5D}" type="datetimeFigureOut">
              <a:rPr lang="en-US"/>
              <a:pPr>
                <a:defRPr/>
              </a:pPr>
              <a:t>9/4/2025</a:t>
            </a:fld>
            <a:endParaRPr lang="en-US"/>
          </a:p>
        </p:txBody>
      </p:sp>
      <p:sp>
        <p:nvSpPr>
          <p:cNvPr id="5" name="Footer Placeholder 4">
            <a:extLst>
              <a:ext uri="{FF2B5EF4-FFF2-40B4-BE49-F238E27FC236}">
                <a16:creationId xmlns:a16="http://schemas.microsoft.com/office/drawing/2014/main" id="{5E2323AC-6D98-E5FC-557D-6A999CF785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7F716-97D3-34FA-CC65-BBB2B2F68F3E}"/>
              </a:ext>
            </a:extLst>
          </p:cNvPr>
          <p:cNvSpPr>
            <a:spLocks noGrp="1"/>
          </p:cNvSpPr>
          <p:nvPr>
            <p:ph type="sldNum" sz="quarter" idx="12"/>
          </p:nvPr>
        </p:nvSpPr>
        <p:spPr/>
        <p:txBody>
          <a:bodyPr/>
          <a:lstStyle>
            <a:lvl1pPr>
              <a:defRPr/>
            </a:lvl1pPr>
          </a:lstStyle>
          <a:p>
            <a:pPr>
              <a:defRPr/>
            </a:pPr>
            <a:fld id="{145B19C0-6376-47C1-BC63-00BD44FC6535}" type="slidenum">
              <a:rPr lang="en-US"/>
              <a:pPr>
                <a:defRPr/>
              </a:pPr>
              <a:t>‹nº›</a:t>
            </a:fld>
            <a:endParaRPr lang="en-US"/>
          </a:p>
        </p:txBody>
      </p:sp>
    </p:spTree>
    <p:extLst>
      <p:ext uri="{BB962C8B-B14F-4D97-AF65-F5344CB8AC3E}">
        <p14:creationId xmlns:p14="http://schemas.microsoft.com/office/powerpoint/2010/main" val="273063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4CD6972-722C-7000-37CF-2322604C1B78}"/>
              </a:ext>
            </a:extLst>
          </p:cNvPr>
          <p:cNvSpPr>
            <a:spLocks noGrp="1"/>
          </p:cNvSpPr>
          <p:nvPr>
            <p:ph type="dt" sz="half" idx="10"/>
          </p:nvPr>
        </p:nvSpPr>
        <p:spPr/>
        <p:txBody>
          <a:bodyPr/>
          <a:lstStyle>
            <a:lvl1pPr>
              <a:defRPr/>
            </a:lvl1pPr>
          </a:lstStyle>
          <a:p>
            <a:pPr>
              <a:defRPr/>
            </a:pPr>
            <a:fld id="{49C8062D-5196-412F-99CF-2B2D41FCEA68}" type="datetimeFigureOut">
              <a:rPr lang="en-US"/>
              <a:pPr>
                <a:defRPr/>
              </a:pPr>
              <a:t>9/4/2025</a:t>
            </a:fld>
            <a:endParaRPr lang="en-US"/>
          </a:p>
        </p:txBody>
      </p:sp>
      <p:sp>
        <p:nvSpPr>
          <p:cNvPr id="5" name="Footer Placeholder 4">
            <a:extLst>
              <a:ext uri="{FF2B5EF4-FFF2-40B4-BE49-F238E27FC236}">
                <a16:creationId xmlns:a16="http://schemas.microsoft.com/office/drawing/2014/main" id="{70E94435-299C-B6AA-8EC4-5305C7736F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AAB59A-9775-82B0-6ACE-16AD0ED363F9}"/>
              </a:ext>
            </a:extLst>
          </p:cNvPr>
          <p:cNvSpPr>
            <a:spLocks noGrp="1"/>
          </p:cNvSpPr>
          <p:nvPr>
            <p:ph type="sldNum" sz="quarter" idx="12"/>
          </p:nvPr>
        </p:nvSpPr>
        <p:spPr/>
        <p:txBody>
          <a:bodyPr/>
          <a:lstStyle>
            <a:lvl1pPr>
              <a:defRPr/>
            </a:lvl1pPr>
          </a:lstStyle>
          <a:p>
            <a:pPr>
              <a:defRPr/>
            </a:pPr>
            <a:fld id="{1E093C5C-8764-45D0-BF47-720BA892E371}" type="slidenum">
              <a:rPr lang="en-US"/>
              <a:pPr>
                <a:defRPr/>
              </a:pPr>
              <a:t>‹nº›</a:t>
            </a:fld>
            <a:endParaRPr lang="en-US"/>
          </a:p>
        </p:txBody>
      </p:sp>
    </p:spTree>
    <p:extLst>
      <p:ext uri="{BB962C8B-B14F-4D97-AF65-F5344CB8AC3E}">
        <p14:creationId xmlns:p14="http://schemas.microsoft.com/office/powerpoint/2010/main" val="59484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AD36AB-52D1-D59D-BDB5-C903CF5DD333}"/>
              </a:ext>
            </a:extLst>
          </p:cNvPr>
          <p:cNvSpPr>
            <a:spLocks noGrp="1"/>
          </p:cNvSpPr>
          <p:nvPr>
            <p:ph type="dt" sz="half" idx="10"/>
          </p:nvPr>
        </p:nvSpPr>
        <p:spPr/>
        <p:txBody>
          <a:bodyPr/>
          <a:lstStyle>
            <a:lvl1pPr>
              <a:defRPr/>
            </a:lvl1pPr>
          </a:lstStyle>
          <a:p>
            <a:pPr>
              <a:defRPr/>
            </a:pPr>
            <a:fld id="{66BF76ED-58B0-49CB-B2DC-0CF296AFD433}" type="datetimeFigureOut">
              <a:rPr lang="en-US"/>
              <a:pPr>
                <a:defRPr/>
              </a:pPr>
              <a:t>9/4/2025</a:t>
            </a:fld>
            <a:endParaRPr lang="en-US"/>
          </a:p>
        </p:txBody>
      </p:sp>
      <p:sp>
        <p:nvSpPr>
          <p:cNvPr id="5" name="Footer Placeholder 4">
            <a:extLst>
              <a:ext uri="{FF2B5EF4-FFF2-40B4-BE49-F238E27FC236}">
                <a16:creationId xmlns:a16="http://schemas.microsoft.com/office/drawing/2014/main" id="{D9D204E0-60B0-426C-EDA6-4D59605DB4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7A5F14-0D7B-C387-ED7C-E38AF45E955B}"/>
              </a:ext>
            </a:extLst>
          </p:cNvPr>
          <p:cNvSpPr>
            <a:spLocks noGrp="1"/>
          </p:cNvSpPr>
          <p:nvPr>
            <p:ph type="sldNum" sz="quarter" idx="12"/>
          </p:nvPr>
        </p:nvSpPr>
        <p:spPr/>
        <p:txBody>
          <a:bodyPr/>
          <a:lstStyle>
            <a:lvl1pPr>
              <a:defRPr/>
            </a:lvl1pPr>
          </a:lstStyle>
          <a:p>
            <a:pPr>
              <a:defRPr/>
            </a:pPr>
            <a:fld id="{6271500D-42A9-41B3-BD62-2A3B83CB26FF}" type="slidenum">
              <a:rPr lang="en-US"/>
              <a:pPr>
                <a:defRPr/>
              </a:pPr>
              <a:t>‹nº›</a:t>
            </a:fld>
            <a:endParaRPr lang="en-US"/>
          </a:p>
        </p:txBody>
      </p:sp>
    </p:spTree>
    <p:extLst>
      <p:ext uri="{BB962C8B-B14F-4D97-AF65-F5344CB8AC3E}">
        <p14:creationId xmlns:p14="http://schemas.microsoft.com/office/powerpoint/2010/main" val="394364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38E1D88-3E2A-D472-A7BE-5FEE53AA0C5C}"/>
              </a:ext>
            </a:extLst>
          </p:cNvPr>
          <p:cNvSpPr>
            <a:spLocks noGrp="1"/>
          </p:cNvSpPr>
          <p:nvPr>
            <p:ph type="dt" sz="half" idx="10"/>
          </p:nvPr>
        </p:nvSpPr>
        <p:spPr/>
        <p:txBody>
          <a:bodyPr/>
          <a:lstStyle>
            <a:lvl1pPr>
              <a:defRPr/>
            </a:lvl1pPr>
          </a:lstStyle>
          <a:p>
            <a:pPr>
              <a:defRPr/>
            </a:pPr>
            <a:fld id="{F8207145-DA7D-4617-A578-DB052130C97E}" type="datetimeFigureOut">
              <a:rPr lang="en-US"/>
              <a:pPr>
                <a:defRPr/>
              </a:pPr>
              <a:t>9/4/2025</a:t>
            </a:fld>
            <a:endParaRPr lang="en-US"/>
          </a:p>
        </p:txBody>
      </p:sp>
      <p:sp>
        <p:nvSpPr>
          <p:cNvPr id="6" name="Footer Placeholder 4">
            <a:extLst>
              <a:ext uri="{FF2B5EF4-FFF2-40B4-BE49-F238E27FC236}">
                <a16:creationId xmlns:a16="http://schemas.microsoft.com/office/drawing/2014/main" id="{F7E68B81-B42B-7C84-5BD8-642DA64566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E12630-F240-0B63-33D6-A2C91EB8E707}"/>
              </a:ext>
            </a:extLst>
          </p:cNvPr>
          <p:cNvSpPr>
            <a:spLocks noGrp="1"/>
          </p:cNvSpPr>
          <p:nvPr>
            <p:ph type="sldNum" sz="quarter" idx="12"/>
          </p:nvPr>
        </p:nvSpPr>
        <p:spPr/>
        <p:txBody>
          <a:bodyPr/>
          <a:lstStyle>
            <a:lvl1pPr>
              <a:defRPr/>
            </a:lvl1pPr>
          </a:lstStyle>
          <a:p>
            <a:pPr>
              <a:defRPr/>
            </a:pPr>
            <a:fld id="{0623B5D9-4741-4830-A94A-8A643262E374}" type="slidenum">
              <a:rPr lang="en-US"/>
              <a:pPr>
                <a:defRPr/>
              </a:pPr>
              <a:t>‹nº›</a:t>
            </a:fld>
            <a:endParaRPr lang="en-US"/>
          </a:p>
        </p:txBody>
      </p:sp>
    </p:spTree>
    <p:extLst>
      <p:ext uri="{BB962C8B-B14F-4D97-AF65-F5344CB8AC3E}">
        <p14:creationId xmlns:p14="http://schemas.microsoft.com/office/powerpoint/2010/main" val="345408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5780233"/>
            <a:ext cx="13706415"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5780233"/>
            <a:ext cx="13773917"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86D380E-7AD7-51BF-8B34-6F504343ACC6}"/>
              </a:ext>
            </a:extLst>
          </p:cNvPr>
          <p:cNvSpPr>
            <a:spLocks noGrp="1"/>
          </p:cNvSpPr>
          <p:nvPr>
            <p:ph type="dt" sz="half" idx="10"/>
          </p:nvPr>
        </p:nvSpPr>
        <p:spPr/>
        <p:txBody>
          <a:bodyPr/>
          <a:lstStyle>
            <a:lvl1pPr>
              <a:defRPr/>
            </a:lvl1pPr>
          </a:lstStyle>
          <a:p>
            <a:pPr>
              <a:defRPr/>
            </a:pPr>
            <a:fld id="{C2451989-873A-4A36-A4A2-C0E513068FF9}" type="datetimeFigureOut">
              <a:rPr lang="en-US"/>
              <a:pPr>
                <a:defRPr/>
              </a:pPr>
              <a:t>9/4/2025</a:t>
            </a:fld>
            <a:endParaRPr lang="en-US"/>
          </a:p>
        </p:txBody>
      </p:sp>
      <p:sp>
        <p:nvSpPr>
          <p:cNvPr id="8" name="Footer Placeholder 4">
            <a:extLst>
              <a:ext uri="{FF2B5EF4-FFF2-40B4-BE49-F238E27FC236}">
                <a16:creationId xmlns:a16="http://schemas.microsoft.com/office/drawing/2014/main" id="{B9527944-6891-5920-8D3A-89078CA80AB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B564BD-F776-7932-594F-C8EAC224BD38}"/>
              </a:ext>
            </a:extLst>
          </p:cNvPr>
          <p:cNvSpPr>
            <a:spLocks noGrp="1"/>
          </p:cNvSpPr>
          <p:nvPr>
            <p:ph type="sldNum" sz="quarter" idx="12"/>
          </p:nvPr>
        </p:nvSpPr>
        <p:spPr/>
        <p:txBody>
          <a:bodyPr/>
          <a:lstStyle>
            <a:lvl1pPr>
              <a:defRPr/>
            </a:lvl1pPr>
          </a:lstStyle>
          <a:p>
            <a:pPr>
              <a:defRPr/>
            </a:pPr>
            <a:fld id="{E7A8A597-BBA5-4B5E-B9E2-4BCE87D32C2C}" type="slidenum">
              <a:rPr lang="en-US"/>
              <a:pPr>
                <a:defRPr/>
              </a:pPr>
              <a:t>‹nº›</a:t>
            </a:fld>
            <a:endParaRPr lang="en-US"/>
          </a:p>
        </p:txBody>
      </p:sp>
    </p:spTree>
    <p:extLst>
      <p:ext uri="{BB962C8B-B14F-4D97-AF65-F5344CB8AC3E}">
        <p14:creationId xmlns:p14="http://schemas.microsoft.com/office/powerpoint/2010/main" val="127906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9D4006B-7A07-D399-13FC-85191A79659B}"/>
              </a:ext>
            </a:extLst>
          </p:cNvPr>
          <p:cNvSpPr>
            <a:spLocks noGrp="1"/>
          </p:cNvSpPr>
          <p:nvPr>
            <p:ph type="dt" sz="half" idx="10"/>
          </p:nvPr>
        </p:nvSpPr>
        <p:spPr/>
        <p:txBody>
          <a:bodyPr/>
          <a:lstStyle>
            <a:lvl1pPr>
              <a:defRPr/>
            </a:lvl1pPr>
          </a:lstStyle>
          <a:p>
            <a:pPr>
              <a:defRPr/>
            </a:pPr>
            <a:fld id="{CAE7FE23-CAF9-4028-910C-5FA26E2EAFE4}" type="datetimeFigureOut">
              <a:rPr lang="en-US"/>
              <a:pPr>
                <a:defRPr/>
              </a:pPr>
              <a:t>9/4/2025</a:t>
            </a:fld>
            <a:endParaRPr lang="en-US"/>
          </a:p>
        </p:txBody>
      </p:sp>
      <p:sp>
        <p:nvSpPr>
          <p:cNvPr id="4" name="Footer Placeholder 4">
            <a:extLst>
              <a:ext uri="{FF2B5EF4-FFF2-40B4-BE49-F238E27FC236}">
                <a16:creationId xmlns:a16="http://schemas.microsoft.com/office/drawing/2014/main" id="{52871A87-BF2F-E3D5-5875-5D08E7619F5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703F214-43F6-A42E-DFA3-69FBA5ED785D}"/>
              </a:ext>
            </a:extLst>
          </p:cNvPr>
          <p:cNvSpPr>
            <a:spLocks noGrp="1"/>
          </p:cNvSpPr>
          <p:nvPr>
            <p:ph type="sldNum" sz="quarter" idx="12"/>
          </p:nvPr>
        </p:nvSpPr>
        <p:spPr/>
        <p:txBody>
          <a:bodyPr/>
          <a:lstStyle>
            <a:lvl1pPr>
              <a:defRPr/>
            </a:lvl1pPr>
          </a:lstStyle>
          <a:p>
            <a:pPr>
              <a:defRPr/>
            </a:pPr>
            <a:fld id="{E3E06292-7E8B-4EF5-A51D-91442D38FFE0}" type="slidenum">
              <a:rPr lang="en-US"/>
              <a:pPr>
                <a:defRPr/>
              </a:pPr>
              <a:t>‹nº›</a:t>
            </a:fld>
            <a:endParaRPr lang="en-US"/>
          </a:p>
        </p:txBody>
      </p:sp>
    </p:spTree>
    <p:extLst>
      <p:ext uri="{BB962C8B-B14F-4D97-AF65-F5344CB8AC3E}">
        <p14:creationId xmlns:p14="http://schemas.microsoft.com/office/powerpoint/2010/main" val="393868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317721-089C-658D-7505-7387FBE4F02A}"/>
              </a:ext>
            </a:extLst>
          </p:cNvPr>
          <p:cNvSpPr>
            <a:spLocks noGrp="1"/>
          </p:cNvSpPr>
          <p:nvPr>
            <p:ph type="dt" sz="half" idx="10"/>
          </p:nvPr>
        </p:nvSpPr>
        <p:spPr/>
        <p:txBody>
          <a:bodyPr/>
          <a:lstStyle>
            <a:lvl1pPr>
              <a:defRPr/>
            </a:lvl1pPr>
          </a:lstStyle>
          <a:p>
            <a:pPr>
              <a:defRPr/>
            </a:pPr>
            <a:fld id="{91413A73-9074-42CC-9EA6-74093C4676EB}" type="datetimeFigureOut">
              <a:rPr lang="en-US"/>
              <a:pPr>
                <a:defRPr/>
              </a:pPr>
              <a:t>9/4/2025</a:t>
            </a:fld>
            <a:endParaRPr lang="en-US"/>
          </a:p>
        </p:txBody>
      </p:sp>
      <p:sp>
        <p:nvSpPr>
          <p:cNvPr id="3" name="Footer Placeholder 4">
            <a:extLst>
              <a:ext uri="{FF2B5EF4-FFF2-40B4-BE49-F238E27FC236}">
                <a16:creationId xmlns:a16="http://schemas.microsoft.com/office/drawing/2014/main" id="{DEEA6041-D45A-CD9F-1B9B-63F0430A466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5F536F9-8959-41C2-8562-77F8ACFAA766}"/>
              </a:ext>
            </a:extLst>
          </p:cNvPr>
          <p:cNvSpPr>
            <a:spLocks noGrp="1"/>
          </p:cNvSpPr>
          <p:nvPr>
            <p:ph type="sldNum" sz="quarter" idx="12"/>
          </p:nvPr>
        </p:nvSpPr>
        <p:spPr/>
        <p:txBody>
          <a:bodyPr/>
          <a:lstStyle>
            <a:lvl1pPr>
              <a:defRPr/>
            </a:lvl1pPr>
          </a:lstStyle>
          <a:p>
            <a:pPr>
              <a:defRPr/>
            </a:pPr>
            <a:fld id="{C27CD765-3C7A-4296-8920-2A3E72003EFB}" type="slidenum">
              <a:rPr lang="en-US"/>
              <a:pPr>
                <a:defRPr/>
              </a:pPr>
              <a:t>‹nº›</a:t>
            </a:fld>
            <a:endParaRPr lang="en-US"/>
          </a:p>
        </p:txBody>
      </p:sp>
    </p:spTree>
    <p:extLst>
      <p:ext uri="{BB962C8B-B14F-4D97-AF65-F5344CB8AC3E}">
        <p14:creationId xmlns:p14="http://schemas.microsoft.com/office/powerpoint/2010/main" val="256735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3">
            <a:extLst>
              <a:ext uri="{FF2B5EF4-FFF2-40B4-BE49-F238E27FC236}">
                <a16:creationId xmlns:a16="http://schemas.microsoft.com/office/drawing/2014/main" id="{E35C9A96-70BB-2864-28D8-4FFA5E2F0B2B}"/>
              </a:ext>
            </a:extLst>
          </p:cNvPr>
          <p:cNvSpPr>
            <a:spLocks noGrp="1"/>
          </p:cNvSpPr>
          <p:nvPr>
            <p:ph type="dt" sz="half" idx="10"/>
          </p:nvPr>
        </p:nvSpPr>
        <p:spPr/>
        <p:txBody>
          <a:bodyPr/>
          <a:lstStyle>
            <a:lvl1pPr>
              <a:defRPr/>
            </a:lvl1pPr>
          </a:lstStyle>
          <a:p>
            <a:pPr>
              <a:defRPr/>
            </a:pPr>
            <a:fld id="{6FB6F95E-C3BA-4CC0-B15E-167DF5F05300}" type="datetimeFigureOut">
              <a:rPr lang="en-US"/>
              <a:pPr>
                <a:defRPr/>
              </a:pPr>
              <a:t>9/4/2025</a:t>
            </a:fld>
            <a:endParaRPr lang="en-US"/>
          </a:p>
        </p:txBody>
      </p:sp>
      <p:sp>
        <p:nvSpPr>
          <p:cNvPr id="6" name="Footer Placeholder 4">
            <a:extLst>
              <a:ext uri="{FF2B5EF4-FFF2-40B4-BE49-F238E27FC236}">
                <a16:creationId xmlns:a16="http://schemas.microsoft.com/office/drawing/2014/main" id="{77A8C198-E6B0-117E-5B5B-F2FADB18EC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58F22C-D12E-38F5-46B6-C0BB7EB91918}"/>
              </a:ext>
            </a:extLst>
          </p:cNvPr>
          <p:cNvSpPr>
            <a:spLocks noGrp="1"/>
          </p:cNvSpPr>
          <p:nvPr>
            <p:ph type="sldNum" sz="quarter" idx="12"/>
          </p:nvPr>
        </p:nvSpPr>
        <p:spPr/>
        <p:txBody>
          <a:bodyPr/>
          <a:lstStyle>
            <a:lvl1pPr>
              <a:defRPr/>
            </a:lvl1pPr>
          </a:lstStyle>
          <a:p>
            <a:pPr>
              <a:defRPr/>
            </a:pPr>
            <a:fld id="{772A75EA-5786-4EFB-92BA-3D4C1912FB51}" type="slidenum">
              <a:rPr lang="en-US"/>
              <a:pPr>
                <a:defRPr/>
              </a:pPr>
              <a:t>‹nº›</a:t>
            </a:fld>
            <a:endParaRPr lang="en-US"/>
          </a:p>
        </p:txBody>
      </p:sp>
    </p:spTree>
    <p:extLst>
      <p:ext uri="{BB962C8B-B14F-4D97-AF65-F5344CB8AC3E}">
        <p14:creationId xmlns:p14="http://schemas.microsoft.com/office/powerpoint/2010/main" val="309423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3">
            <a:extLst>
              <a:ext uri="{FF2B5EF4-FFF2-40B4-BE49-F238E27FC236}">
                <a16:creationId xmlns:a16="http://schemas.microsoft.com/office/drawing/2014/main" id="{84DE33B5-B2A3-8B0D-438E-2BE64068C28B}"/>
              </a:ext>
            </a:extLst>
          </p:cNvPr>
          <p:cNvSpPr>
            <a:spLocks noGrp="1"/>
          </p:cNvSpPr>
          <p:nvPr>
            <p:ph type="dt" sz="half" idx="10"/>
          </p:nvPr>
        </p:nvSpPr>
        <p:spPr/>
        <p:txBody>
          <a:bodyPr/>
          <a:lstStyle>
            <a:lvl1pPr>
              <a:defRPr/>
            </a:lvl1pPr>
          </a:lstStyle>
          <a:p>
            <a:pPr>
              <a:defRPr/>
            </a:pPr>
            <a:fld id="{D173491B-4DA9-448E-9B51-A69A8DCEF52D}" type="datetimeFigureOut">
              <a:rPr lang="en-US"/>
              <a:pPr>
                <a:defRPr/>
              </a:pPr>
              <a:t>9/4/2025</a:t>
            </a:fld>
            <a:endParaRPr lang="en-US"/>
          </a:p>
        </p:txBody>
      </p:sp>
      <p:sp>
        <p:nvSpPr>
          <p:cNvPr id="6" name="Footer Placeholder 4">
            <a:extLst>
              <a:ext uri="{FF2B5EF4-FFF2-40B4-BE49-F238E27FC236}">
                <a16:creationId xmlns:a16="http://schemas.microsoft.com/office/drawing/2014/main" id="{00266604-5290-FF87-87A7-7FB330E7B3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A9847E-F8A1-253E-BDB7-2EB237562CF2}"/>
              </a:ext>
            </a:extLst>
          </p:cNvPr>
          <p:cNvSpPr>
            <a:spLocks noGrp="1"/>
          </p:cNvSpPr>
          <p:nvPr>
            <p:ph type="sldNum" sz="quarter" idx="12"/>
          </p:nvPr>
        </p:nvSpPr>
        <p:spPr/>
        <p:txBody>
          <a:bodyPr/>
          <a:lstStyle>
            <a:lvl1pPr>
              <a:defRPr/>
            </a:lvl1pPr>
          </a:lstStyle>
          <a:p>
            <a:pPr>
              <a:defRPr/>
            </a:pPr>
            <a:fld id="{E51639C9-9BAE-41F8-BE34-9667B50EBA13}" type="slidenum">
              <a:rPr lang="en-US"/>
              <a:pPr>
                <a:defRPr/>
              </a:pPr>
              <a:t>‹nº›</a:t>
            </a:fld>
            <a:endParaRPr lang="en-US"/>
          </a:p>
        </p:txBody>
      </p:sp>
    </p:spTree>
    <p:extLst>
      <p:ext uri="{BB962C8B-B14F-4D97-AF65-F5344CB8AC3E}">
        <p14:creationId xmlns:p14="http://schemas.microsoft.com/office/powerpoint/2010/main" val="169914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FE500-42B0-C360-27DF-BF1C55A32E9D}"/>
              </a:ext>
            </a:extLst>
          </p:cNvPr>
          <p:cNvSpPr>
            <a:spLocks noGrp="1"/>
          </p:cNvSpPr>
          <p:nvPr>
            <p:ph type="title"/>
          </p:nvPr>
        </p:nvSpPr>
        <p:spPr>
          <a:xfrm>
            <a:off x="2227263" y="2300288"/>
            <a:ext cx="27944762" cy="8350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63F8A8-348D-C4DC-9170-EAECA0A9AB3E}"/>
              </a:ext>
            </a:extLst>
          </p:cNvPr>
          <p:cNvSpPr>
            <a:spLocks noGrp="1"/>
          </p:cNvSpPr>
          <p:nvPr>
            <p:ph type="body" idx="1"/>
          </p:nvPr>
        </p:nvSpPr>
        <p:spPr>
          <a:xfrm>
            <a:off x="2227263" y="11499850"/>
            <a:ext cx="27944762" cy="27411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D3C543-789F-6A76-DE98-EE59D2BE1FD1}"/>
              </a:ext>
            </a:extLst>
          </p:cNvPr>
          <p:cNvSpPr>
            <a:spLocks noGrp="1"/>
          </p:cNvSpPr>
          <p:nvPr>
            <p:ph type="dt" sz="half" idx="2"/>
          </p:nvPr>
        </p:nvSpPr>
        <p:spPr>
          <a:xfrm>
            <a:off x="2227263" y="40039925"/>
            <a:ext cx="7289800" cy="2300288"/>
          </a:xfrm>
          <a:prstGeom prst="rect">
            <a:avLst/>
          </a:prstGeom>
        </p:spPr>
        <p:txBody>
          <a:bodyPr vert="horz" lIns="91440" tIns="45720" rIns="91440" bIns="45720" rtlCol="0" anchor="ctr"/>
          <a:lstStyle>
            <a:lvl1pPr algn="l" defTabSz="3628796" eaLnBrk="1" fontAlgn="auto" hangingPunct="1">
              <a:spcBef>
                <a:spcPts val="0"/>
              </a:spcBef>
              <a:spcAft>
                <a:spcPts val="0"/>
              </a:spcAft>
              <a:defRPr sz="4252" smtClean="0">
                <a:solidFill>
                  <a:schemeClr val="tx1">
                    <a:tint val="75000"/>
                  </a:schemeClr>
                </a:solidFill>
                <a:latin typeface="+mn-lt"/>
              </a:defRPr>
            </a:lvl1pPr>
          </a:lstStyle>
          <a:p>
            <a:pPr>
              <a:defRPr/>
            </a:pPr>
            <a:fld id="{C3E5F4AB-68D5-4DEF-BADD-12E6307353DB}" type="datetimeFigureOut">
              <a:rPr lang="en-US"/>
              <a:pPr>
                <a:defRPr/>
              </a:pPr>
              <a:t>9/4/2025</a:t>
            </a:fld>
            <a:endParaRPr lang="en-US"/>
          </a:p>
        </p:txBody>
      </p:sp>
      <p:sp>
        <p:nvSpPr>
          <p:cNvPr id="5" name="Footer Placeholder 4">
            <a:extLst>
              <a:ext uri="{FF2B5EF4-FFF2-40B4-BE49-F238E27FC236}">
                <a16:creationId xmlns:a16="http://schemas.microsoft.com/office/drawing/2014/main" id="{884C7547-055C-951B-0D8A-840CB41759B0}"/>
              </a:ext>
            </a:extLst>
          </p:cNvPr>
          <p:cNvSpPr>
            <a:spLocks noGrp="1"/>
          </p:cNvSpPr>
          <p:nvPr>
            <p:ph type="ftr" sz="quarter" idx="3"/>
          </p:nvPr>
        </p:nvSpPr>
        <p:spPr>
          <a:xfrm>
            <a:off x="10731500" y="40039925"/>
            <a:ext cx="10936288" cy="2300288"/>
          </a:xfrm>
          <a:prstGeom prst="rect">
            <a:avLst/>
          </a:prstGeom>
        </p:spPr>
        <p:txBody>
          <a:bodyPr vert="horz" lIns="91440" tIns="45720" rIns="91440" bIns="45720" rtlCol="0" anchor="ctr"/>
          <a:lstStyle>
            <a:lvl1pPr algn="ctr" defTabSz="3628796" eaLnBrk="1" fontAlgn="auto" hangingPunct="1">
              <a:spcBef>
                <a:spcPts val="0"/>
              </a:spcBef>
              <a:spcAft>
                <a:spcPts val="0"/>
              </a:spcAft>
              <a:defRPr sz="4252">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8328310-2087-FB53-E0DC-CEFC18EA9A41}"/>
              </a:ext>
            </a:extLst>
          </p:cNvPr>
          <p:cNvSpPr>
            <a:spLocks noGrp="1"/>
          </p:cNvSpPr>
          <p:nvPr>
            <p:ph type="sldNum" sz="quarter" idx="4"/>
          </p:nvPr>
        </p:nvSpPr>
        <p:spPr>
          <a:xfrm>
            <a:off x="22882225" y="40039925"/>
            <a:ext cx="7289800" cy="2300288"/>
          </a:xfrm>
          <a:prstGeom prst="rect">
            <a:avLst/>
          </a:prstGeom>
        </p:spPr>
        <p:txBody>
          <a:bodyPr vert="horz" lIns="91440" tIns="45720" rIns="91440" bIns="45720" rtlCol="0" anchor="ctr"/>
          <a:lstStyle>
            <a:lvl1pPr algn="r" defTabSz="3628796" eaLnBrk="1" fontAlgn="auto" hangingPunct="1">
              <a:spcBef>
                <a:spcPts val="0"/>
              </a:spcBef>
              <a:spcAft>
                <a:spcPts val="0"/>
              </a:spcAft>
              <a:defRPr sz="4252" smtClean="0">
                <a:solidFill>
                  <a:schemeClr val="tx1">
                    <a:tint val="75000"/>
                  </a:schemeClr>
                </a:solidFill>
                <a:latin typeface="+mn-lt"/>
              </a:defRPr>
            </a:lvl1pPr>
          </a:lstStyle>
          <a:p>
            <a:pPr>
              <a:defRPr/>
            </a:pPr>
            <a:fld id="{2B0C4925-78CB-4A49-92D1-7BF1091D9025}"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8500" rtl="0" fontAlgn="base">
        <a:lnSpc>
          <a:spcPct val="90000"/>
        </a:lnSpc>
        <a:spcBef>
          <a:spcPct val="0"/>
        </a:spcBef>
        <a:spcAft>
          <a:spcPct val="0"/>
        </a:spcAft>
        <a:defRPr sz="15500" kern="1200">
          <a:solidFill>
            <a:schemeClr val="tx1"/>
          </a:solidFill>
          <a:latin typeface="+mj-lt"/>
          <a:ea typeface="+mj-ea"/>
          <a:cs typeface="+mj-cs"/>
        </a:defRPr>
      </a:lvl1pPr>
      <a:lvl2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2pPr>
      <a:lvl3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3pPr>
      <a:lvl4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4pPr>
      <a:lvl5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5pPr>
      <a:lvl6pPr marL="457200" algn="l" defTabSz="3238500" rtl="0" fontAlgn="base">
        <a:lnSpc>
          <a:spcPct val="90000"/>
        </a:lnSpc>
        <a:spcBef>
          <a:spcPct val="0"/>
        </a:spcBef>
        <a:spcAft>
          <a:spcPct val="0"/>
        </a:spcAft>
        <a:defRPr sz="15500">
          <a:solidFill>
            <a:schemeClr val="tx1"/>
          </a:solidFill>
          <a:latin typeface="Calibri Light" panose="020F0302020204030204" pitchFamily="34" charset="0"/>
        </a:defRPr>
      </a:lvl6pPr>
      <a:lvl7pPr marL="914400" algn="l" defTabSz="3238500" rtl="0" fontAlgn="base">
        <a:lnSpc>
          <a:spcPct val="90000"/>
        </a:lnSpc>
        <a:spcBef>
          <a:spcPct val="0"/>
        </a:spcBef>
        <a:spcAft>
          <a:spcPct val="0"/>
        </a:spcAft>
        <a:defRPr sz="15500">
          <a:solidFill>
            <a:schemeClr val="tx1"/>
          </a:solidFill>
          <a:latin typeface="Calibri Light" panose="020F0302020204030204" pitchFamily="34" charset="0"/>
        </a:defRPr>
      </a:lvl7pPr>
      <a:lvl8pPr marL="1371600" algn="l" defTabSz="3238500" rtl="0" fontAlgn="base">
        <a:lnSpc>
          <a:spcPct val="90000"/>
        </a:lnSpc>
        <a:spcBef>
          <a:spcPct val="0"/>
        </a:spcBef>
        <a:spcAft>
          <a:spcPct val="0"/>
        </a:spcAft>
        <a:defRPr sz="15500">
          <a:solidFill>
            <a:schemeClr val="tx1"/>
          </a:solidFill>
          <a:latin typeface="Calibri Light" panose="020F0302020204030204" pitchFamily="34" charset="0"/>
        </a:defRPr>
      </a:lvl8pPr>
      <a:lvl9pPr marL="1828800" algn="l" defTabSz="3238500" rtl="0" fontAlgn="base">
        <a:lnSpc>
          <a:spcPct val="90000"/>
        </a:lnSpc>
        <a:spcBef>
          <a:spcPct val="0"/>
        </a:spcBef>
        <a:spcAft>
          <a:spcPct val="0"/>
        </a:spcAft>
        <a:defRPr sz="15500">
          <a:solidFill>
            <a:schemeClr val="tx1"/>
          </a:solidFill>
          <a:latin typeface="Calibri Light" panose="020F0302020204030204" pitchFamily="34" charset="0"/>
        </a:defRPr>
      </a:lvl9pPr>
    </p:titleStyle>
    <p:bodyStyle>
      <a:lvl1pPr marL="809625" indent="-809625" algn="l" defTabSz="3238500" rtl="0" fontAlgn="base">
        <a:lnSpc>
          <a:spcPct val="90000"/>
        </a:lnSpc>
        <a:spcBef>
          <a:spcPts val="3538"/>
        </a:spcBef>
        <a:spcAft>
          <a:spcPct val="0"/>
        </a:spcAft>
        <a:buFont typeface="Arial" panose="020B0604020202020204" pitchFamily="34" charset="0"/>
        <a:buChar char="•"/>
        <a:defRPr sz="9900" kern="1200">
          <a:solidFill>
            <a:schemeClr val="tx1"/>
          </a:solidFill>
          <a:latin typeface="+mn-lt"/>
          <a:ea typeface="+mn-ea"/>
          <a:cs typeface="+mn-cs"/>
        </a:defRPr>
      </a:lvl1pPr>
      <a:lvl2pPr marL="2428875" indent="-809625" algn="l" defTabSz="3238500" rtl="0" fontAlgn="base">
        <a:lnSpc>
          <a:spcPct val="90000"/>
        </a:lnSpc>
        <a:spcBef>
          <a:spcPts val="1775"/>
        </a:spcBef>
        <a:spcAft>
          <a:spcPct val="0"/>
        </a:spcAft>
        <a:buFont typeface="Arial" panose="020B0604020202020204" pitchFamily="34" charset="0"/>
        <a:buChar char="•"/>
        <a:defRPr sz="8500" kern="1200">
          <a:solidFill>
            <a:schemeClr val="tx1"/>
          </a:solidFill>
          <a:latin typeface="+mn-lt"/>
          <a:ea typeface="+mn-ea"/>
          <a:cs typeface="+mn-cs"/>
        </a:defRPr>
      </a:lvl2pPr>
      <a:lvl3pPr marL="4049713" indent="-809625" algn="l" defTabSz="3238500" rtl="0" fontAlgn="base">
        <a:lnSpc>
          <a:spcPct val="90000"/>
        </a:lnSpc>
        <a:spcBef>
          <a:spcPts val="1775"/>
        </a:spcBef>
        <a:spcAft>
          <a:spcPct val="0"/>
        </a:spcAft>
        <a:buFont typeface="Arial" panose="020B0604020202020204" pitchFamily="34" charset="0"/>
        <a:buChar char="•"/>
        <a:defRPr sz="7000" kern="1200">
          <a:solidFill>
            <a:schemeClr val="tx1"/>
          </a:solidFill>
          <a:latin typeface="+mn-lt"/>
          <a:ea typeface="+mn-ea"/>
          <a:cs typeface="+mn-cs"/>
        </a:defRPr>
      </a:lvl3pPr>
      <a:lvl4pPr marL="5668963" indent="-809625" algn="l" defTabSz="3238500" rtl="0" fontAlgn="base">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4pPr>
      <a:lvl5pPr marL="7288213" indent="-809625" algn="l" defTabSz="3238500" rtl="0" fontAlgn="base">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C2ABF1-BF44-1F68-56D7-AEF56265D398}"/>
              </a:ext>
            </a:extLst>
          </p:cNvPr>
          <p:cNvSpPr/>
          <p:nvPr/>
        </p:nvSpPr>
        <p:spPr>
          <a:xfrm>
            <a:off x="760413" y="4686299"/>
            <a:ext cx="30870525" cy="38514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628796" eaLnBrk="1" fontAlgn="auto" hangingPunct="1">
              <a:spcBef>
                <a:spcPts val="0"/>
              </a:spcBef>
              <a:spcAft>
                <a:spcPts val="0"/>
              </a:spcAft>
              <a:defRPr/>
            </a:pPr>
            <a:endParaRPr lang="fr-FR" sz="7143"/>
          </a:p>
        </p:txBody>
      </p:sp>
      <p:sp>
        <p:nvSpPr>
          <p:cNvPr id="3078" name="TextBox 11">
            <a:extLst>
              <a:ext uri="{FF2B5EF4-FFF2-40B4-BE49-F238E27FC236}">
                <a16:creationId xmlns:a16="http://schemas.microsoft.com/office/drawing/2014/main" id="{1FFD9FFD-FB51-26EB-1140-053F97CE86C2}"/>
              </a:ext>
            </a:extLst>
          </p:cNvPr>
          <p:cNvSpPr txBox="1">
            <a:spLocks noChangeArrowheads="1"/>
          </p:cNvSpPr>
          <p:nvPr/>
        </p:nvSpPr>
        <p:spPr bwMode="auto">
          <a:xfrm>
            <a:off x="12965113" y="5094288"/>
            <a:ext cx="6462712"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ctr" eaLnBrk="1" hangingPunct="1"/>
            <a:r>
              <a:rPr lang="en-US" altLang="fr-FR" sz="6500" b="1" dirty="0">
                <a:latin typeface="Bell Gothic Black" panose="02000503050000020004" pitchFamily="2" charset="0"/>
                <a:ea typeface="Verdana" panose="020B0604030504040204" pitchFamily="34" charset="0"/>
                <a:cs typeface="Verdana" panose="020B0604030504040204" pitchFamily="34" charset="0"/>
              </a:rPr>
              <a:t>Title</a:t>
            </a:r>
          </a:p>
          <a:p>
            <a:pPr algn="ctr" eaLnBrk="1" hangingPunct="1"/>
            <a:r>
              <a:rPr lang="en-US" altLang="fr-FR" sz="6000" dirty="0">
                <a:latin typeface="Verdana" panose="020B0604030504040204" pitchFamily="34" charset="0"/>
                <a:ea typeface="Verdana" panose="020B0604030504040204" pitchFamily="34" charset="0"/>
                <a:cs typeface="Verdana" panose="020B0604030504040204" pitchFamily="34" charset="0"/>
              </a:rPr>
              <a:t> </a:t>
            </a:r>
            <a:r>
              <a:rPr lang="en-US" altLang="fr-FR" sz="6000" dirty="0">
                <a:latin typeface="Times New Roman" panose="02020603050405020304" pitchFamily="18" charset="0"/>
                <a:ea typeface="Verdana" panose="020B0604030504040204" pitchFamily="34" charset="0"/>
                <a:cs typeface="Times New Roman" panose="02020603050405020304" pitchFamily="18" charset="0"/>
              </a:rPr>
              <a:t>Authors</a:t>
            </a:r>
          </a:p>
          <a:p>
            <a:pPr algn="ctr" eaLnBrk="1" hangingPunct="1"/>
            <a:r>
              <a:rPr lang="en-US" altLang="fr-FR" sz="6000" i="1" dirty="0">
                <a:latin typeface="Times New Roman" panose="02020603050405020304" pitchFamily="18" charset="0"/>
                <a:ea typeface="Verdana" panose="020B0604030504040204" pitchFamily="34" charset="0"/>
                <a:cs typeface="Times New Roman" panose="02020603050405020304" pitchFamily="18" charset="0"/>
              </a:rPr>
              <a:t>affiliation and email</a:t>
            </a:r>
          </a:p>
        </p:txBody>
      </p:sp>
      <p:sp>
        <p:nvSpPr>
          <p:cNvPr id="3081" name="TextBox 14">
            <a:extLst>
              <a:ext uri="{FF2B5EF4-FFF2-40B4-BE49-F238E27FC236}">
                <a16:creationId xmlns:a16="http://schemas.microsoft.com/office/drawing/2014/main" id="{2855FA81-AFDA-34A0-2B4D-473409695E7F}"/>
              </a:ext>
            </a:extLst>
          </p:cNvPr>
          <p:cNvSpPr txBox="1">
            <a:spLocks noChangeArrowheads="1"/>
          </p:cNvSpPr>
          <p:nvPr/>
        </p:nvSpPr>
        <p:spPr bwMode="auto">
          <a:xfrm>
            <a:off x="1212850" y="8545513"/>
            <a:ext cx="14524038" cy="290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INTRODUCTION</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Lorem ipsum a sem ut varius convallis et libero, etiam eu aenean a condimentum facilisis varius ullamcorper diam, quisque faucibus dictumst quis cursus donec tortor. lorem sollicitudin lacinia eget tristique cubilia scelerisque placerat morbi quis, auctor aliquam per sociosqu justo aenean nisi justo vel ullamcorper, varius gravida conubia commodo feugiat tincidunt habitant rutrum. etiam curabitur ad erat quisque amet accumsan sociosqu per morbi at donec dictum hac dapibus, tristique curae at torquent rutrum arcu sit semper gravida curae tortor vestibulum. lorem proin posuere ipsum libero sapien mauris etiam donec, arcu ut blandit at hac augue aliquet per, imperdiet tempus semper netus torquent eget vitae [1]. </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OBJECTIVES</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In auctor volutpat fermentum amet fames ut, magna proin ante nibh imperdiet tempor tortor, cras nullam scelerisque eros gravida. vehicula primis magna amet accumsan justo consectetur a imperdiet quisque placerat curabitur senectus.</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METHODOLOGY</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Rhoncus porttitor ipsum aenean nibh urna eu ultrices phasellus tristique lacinia dapibus, justo ut at eu vivamus praesent venenatis sed venenatis. interdum vivamus a ultricies convallis litora ullamcorper vestibulum sagittis varius laoreet, scelerisque rutrum congue suscipit lacus litora etiam netus faucibus velit, semper nibh vulputate primis ultrices turpis sem consequat curabitur. massa hendrerit vivamus sit est metus curabitur eget magna, pellentesque fusce vestibulum fermentum tempor pellentesque at, nulla integer nunc venenatis taciti cubilia aliquet. commodo ipsum consequat rhoncus dictum neque proin fusce orci proin, varius luctus commodo augue aenean dictumst enim diam [2].</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ACKNOWLEDGMENTS</a:t>
            </a:r>
          </a:p>
          <a:p>
            <a:pPr algn="just" eaLnBrk="1" hangingPunct="1"/>
            <a:r>
              <a:rPr lang="fr-FR" altLang="fr-FR" sz="4000" dirty="0">
                <a:latin typeface="Times New Roman" panose="02020603050405020304" pitchFamily="18" charset="0"/>
                <a:ea typeface="Verdana" panose="020B0604030504040204" pitchFamily="34" charset="0"/>
                <a:cs typeface="Times New Roman" panose="02020603050405020304" pitchFamily="18" charset="0"/>
              </a:rPr>
              <a:t>Vestibulum semper proin mollis consequat nam morbi vivamus, cras volutpat ornare non nibh id imperdiet, tempor justo sapien curabitur suscipit nec, dictumst feugiat velit dapibus class imperdiet.</a:t>
            </a:r>
          </a:p>
        </p:txBody>
      </p:sp>
      <p:sp>
        <p:nvSpPr>
          <p:cNvPr id="3082" name="TextBox 21">
            <a:extLst>
              <a:ext uri="{FF2B5EF4-FFF2-40B4-BE49-F238E27FC236}">
                <a16:creationId xmlns:a16="http://schemas.microsoft.com/office/drawing/2014/main" id="{E44B210E-FF9A-52C2-6D73-4139B345ED7B}"/>
              </a:ext>
            </a:extLst>
          </p:cNvPr>
          <p:cNvSpPr txBox="1">
            <a:spLocks noChangeArrowheads="1"/>
          </p:cNvSpPr>
          <p:nvPr/>
        </p:nvSpPr>
        <p:spPr bwMode="auto">
          <a:xfrm>
            <a:off x="16192500" y="8477250"/>
            <a:ext cx="14993938" cy="322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just"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RESULTS</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Conubia viverra risus mattis quisque lacinia leo aliquam sit nulla torquent, eleifend sit vivamus volutpat rutrum elit ac sed ligula. cursus cubilia class lorem lectus sagittis quisque non nec mauris vitae senectus, rutrum tempor varius tincidunt aptent venenatis nibh nec purus torquent. luctus litora accumsan nostra tristique etiam gravida ad aenean, nulla odio nam etiam augue nisl vestibulum sed, suspendisse viverra dolor eu pulvinar eu iaculis. proin accumsan iaculis nec accumsan proin curabitur hac aliquam, curabitur dolor scelerisque habitasse placerat quisque viverra aenean, sem pharetra neque curabitur habitasse amet sagittis (Fig.1). </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4000" dirty="0">
                <a:latin typeface="Times New Roman" panose="02020603050405020304" pitchFamily="18" charset="0"/>
                <a:ea typeface="Verdana" panose="020B0604030504040204" pitchFamily="34" charset="0"/>
                <a:cs typeface="Times New Roman" panose="02020603050405020304" pitchFamily="18" charset="0"/>
              </a:rPr>
              <a:t>Figure 1 – Vestibulum semper proin mollis consequat nam morbi vivamus, cras volutpat ornare non nibh id imperdiet.</a:t>
            </a:r>
          </a:p>
          <a:p>
            <a:pPr algn="just" eaLnBrk="1" hangingPunct="1"/>
            <a:endParaRPr lang="fr-FR" altLang="fr-FR" sz="46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interdum porta pharetra aliquam metus vestibulum nunc urna curae vestibulum ut nam ullamcorper suspendisse, blandit ligula suspendisse curabitur scelerisque enim non malesuada praesent nullam lorem platea, nisl mollis ligula lacus ullamcorper senectus sodales nisi libero maecenas velit sapien. phasellus tincidunt egestas etiam pellentesque turpis varius pretium ultricies at placerat porttitor aliquam, sodales metus libero venenatis euismod in quisque ut accumsan pulvinar. </a:t>
            </a:r>
            <a:endParaRPr lang="fr-FR" altLang="fr-FR" sz="4600" dirty="0">
              <a:latin typeface="Bell Gothic Black" panose="02000503050000020004" pitchFamily="2" charset="0"/>
              <a:ea typeface="Verdana" panose="020B0604030504040204" pitchFamily="34" charset="0"/>
              <a:cs typeface="Verdana" panose="020B0604030504040204" pitchFamily="34" charset="0"/>
            </a:endParaRPr>
          </a:p>
          <a:p>
            <a:pPr algn="just" eaLnBrk="1" hangingPunct="1"/>
            <a:endParaRPr lang="fr-FR" altLang="fr-FR" sz="6000" dirty="0">
              <a:latin typeface="Bell Gothic Black" panose="02000503050000020004" pitchFamily="2" charset="0"/>
              <a:ea typeface="Verdana" panose="020B0604030504040204" pitchFamily="34" charset="0"/>
              <a:cs typeface="Verdana" panose="020B0604030504040204" pitchFamily="34" charset="0"/>
            </a:endParaRPr>
          </a:p>
          <a:p>
            <a:pPr algn="just"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REFERENCES</a:t>
            </a:r>
          </a:p>
          <a:p>
            <a:pPr algn="just" eaLnBrk="1" hangingPunct="1"/>
            <a:r>
              <a:rPr lang="fr-FR" altLang="fr-FR" sz="4000" dirty="0">
                <a:latin typeface="Times New Roman" panose="02020603050405020304" pitchFamily="18" charset="0"/>
                <a:ea typeface="Verdana" panose="020B0604030504040204" pitchFamily="34" charset="0"/>
                <a:cs typeface="Verdana" panose="020B0604030504040204" pitchFamily="34" charset="0"/>
              </a:rPr>
              <a:t>[1]</a:t>
            </a:r>
            <a:r>
              <a:rPr lang="pt-BR" altLang="fr-FR" sz="4000">
                <a:latin typeface="Times New Roman" panose="02020603050405020304" pitchFamily="18" charset="0"/>
                <a:ea typeface="Verdana" panose="020B0604030504040204" pitchFamily="34" charset="0"/>
                <a:cs typeface="Verdana" panose="020B0604030504040204" pitchFamily="34" charset="0"/>
              </a:rPr>
              <a:t> Gerador de Texto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Lorem</a:t>
            </a:r>
            <a:r>
              <a:rPr lang="pt-BR" altLang="fr-FR" sz="4000" dirty="0">
                <a:latin typeface="Times New Roman" panose="02020603050405020304" pitchFamily="18" charset="0"/>
                <a:ea typeface="Verdana" panose="020B0604030504040204" pitchFamily="34" charset="0"/>
                <a:cs typeface="Verdana" panose="020B0604030504040204" pitchFamily="34" charset="0"/>
              </a:rPr>
              <a:t> Ipsum.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Avaiable</a:t>
            </a:r>
            <a:r>
              <a:rPr lang="pt-BR" altLang="fr-FR" sz="4000" dirty="0">
                <a:latin typeface="Times New Roman" panose="02020603050405020304" pitchFamily="18" charset="0"/>
                <a:ea typeface="Verdana" panose="020B0604030504040204" pitchFamily="34" charset="0"/>
                <a:cs typeface="Verdana" panose="020B0604030504040204" pitchFamily="34" charset="0"/>
              </a:rPr>
              <a:t>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at</a:t>
            </a:r>
            <a:r>
              <a:rPr lang="pt-BR" altLang="fr-FR" sz="4000" dirty="0">
                <a:latin typeface="Times New Roman" panose="02020603050405020304" pitchFamily="18" charset="0"/>
                <a:ea typeface="Verdana" panose="020B0604030504040204" pitchFamily="34" charset="0"/>
                <a:cs typeface="Verdana" panose="020B0604030504040204" pitchFamily="34" charset="0"/>
              </a:rPr>
              <a:t>:</a:t>
            </a:r>
            <a:r>
              <a:rPr lang="fr-FR" altLang="fr-FR" sz="4000" dirty="0">
                <a:latin typeface="Times New Roman" panose="02020603050405020304" pitchFamily="18" charset="0"/>
                <a:ea typeface="Verdana" panose="020B0604030504040204" pitchFamily="34" charset="0"/>
                <a:cs typeface="Verdana" panose="020B0604030504040204" pitchFamily="34" charset="0"/>
              </a:rPr>
              <a:t> https://www.4devs.com.br/gerador_de_texto_lorem_ipsum. Accessed in 18 oct 2023.</a:t>
            </a:r>
          </a:p>
          <a:p>
            <a:pPr algn="just" eaLnBrk="1" hangingPunct="1"/>
            <a:r>
              <a:rPr lang="fr-FR" altLang="fr-FR" sz="4000" dirty="0">
                <a:latin typeface="Times New Roman" panose="02020603050405020304" pitchFamily="18" charset="0"/>
                <a:ea typeface="Verdana" panose="020B0604030504040204" pitchFamily="34" charset="0"/>
                <a:cs typeface="Verdana" panose="020B0604030504040204" pitchFamily="34" charset="0"/>
              </a:rPr>
              <a:t>[2] François, P. </a:t>
            </a:r>
            <a:r>
              <a:rPr lang="fr-FR" altLang="fr-FR" sz="4000" i="1" dirty="0">
                <a:latin typeface="Times New Roman" panose="02020603050405020304" pitchFamily="18" charset="0"/>
                <a:ea typeface="Verdana" panose="020B0604030504040204" pitchFamily="34" charset="0"/>
                <a:cs typeface="Verdana" panose="020B0604030504040204" pitchFamily="34" charset="0"/>
              </a:rPr>
              <a:t>et al. Mol. Syst. Biol</a:t>
            </a:r>
            <a:r>
              <a:rPr lang="fr-FR" altLang="fr-FR" sz="4000" dirty="0">
                <a:latin typeface="Times New Roman" panose="02020603050405020304" pitchFamily="18" charset="0"/>
                <a:ea typeface="Verdana" panose="020B0604030504040204" pitchFamily="34" charset="0"/>
                <a:cs typeface="Verdana" panose="020B0604030504040204" pitchFamily="34" charset="0"/>
              </a:rPr>
              <a:t>. 3, 154 (2007)</a:t>
            </a:r>
          </a:p>
          <a:p>
            <a:pPr algn="just" eaLnBrk="1" hangingPunct="1"/>
            <a:endParaRPr lang="fr-FR" altLang="fr-FR" sz="4800" dirty="0">
              <a:latin typeface="Times New Roman" panose="02020603050405020304" pitchFamily="18" charset="0"/>
              <a:ea typeface="Verdana" panose="020B0604030504040204" pitchFamily="34" charset="0"/>
              <a:cs typeface="Verdana" panose="020B0604030504040204" pitchFamily="34" charset="0"/>
            </a:endParaRPr>
          </a:p>
          <a:p>
            <a:pPr algn="just" eaLnBrk="1" hangingPunct="1"/>
            <a:endParaRPr lang="fr-FR" altLang="fr-FR" sz="4800" dirty="0">
              <a:latin typeface="Times New Roman" panose="02020603050405020304" pitchFamily="18" charset="0"/>
              <a:ea typeface="Verdana" panose="020B0604030504040204" pitchFamily="34" charset="0"/>
              <a:cs typeface="Verdana" panose="020B0604030504040204" pitchFamily="34" charset="0"/>
            </a:endParaRPr>
          </a:p>
        </p:txBody>
      </p:sp>
      <p:pic>
        <p:nvPicPr>
          <p:cNvPr id="3084" name="Picture 4" descr="Sociedade Brasileira de Microscopia e Microanálise - SBMM | Rio de Janeiro  RJ">
            <a:extLst>
              <a:ext uri="{FF2B5EF4-FFF2-40B4-BE49-F238E27FC236}">
                <a16:creationId xmlns:a16="http://schemas.microsoft.com/office/drawing/2014/main" id="{5363DB53-03F2-A35C-F487-E0DAAE982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4119" y="496886"/>
            <a:ext cx="4244646"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AE6A6DCA-F510-4D76-9390-63D93C3372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9385873"/>
            <a:ext cx="32399288" cy="3260729"/>
          </a:xfrm>
          <a:prstGeom prst="rect">
            <a:avLst/>
          </a:prstGeom>
        </p:spPr>
      </p:pic>
      <p:pic>
        <p:nvPicPr>
          <p:cNvPr id="7" name="Imagem 6">
            <a:extLst>
              <a:ext uri="{FF2B5EF4-FFF2-40B4-BE49-F238E27FC236}">
                <a16:creationId xmlns:a16="http://schemas.microsoft.com/office/drawing/2014/main" id="{DC6B4F2B-6EB6-4FB7-9FF2-A38986C2B4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0550" y="1021993"/>
            <a:ext cx="9842938" cy="3543009"/>
          </a:xfrm>
          <a:prstGeom prst="rect">
            <a:avLst/>
          </a:prstGeom>
        </p:spPr>
      </p:pic>
      <p:pic>
        <p:nvPicPr>
          <p:cNvPr id="30" name="Imagem 29">
            <a:extLst>
              <a:ext uri="{FF2B5EF4-FFF2-40B4-BE49-F238E27FC236}">
                <a16:creationId xmlns:a16="http://schemas.microsoft.com/office/drawing/2014/main" id="{C526A946-4662-4FDA-B098-0220B58883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44281" y="18773819"/>
            <a:ext cx="14136346" cy="50884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708</TotalTime>
  <Words>551</Words>
  <Application>Microsoft Office PowerPoint</Application>
  <PresentationFormat>Personalizar</PresentationFormat>
  <Paragraphs>37</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Bell Gothic Black</vt:lpstr>
      <vt:lpstr>Verdana</vt:lpstr>
      <vt:lpstr>Calibri Light</vt:lpstr>
      <vt:lpstr>Calibri</vt:lpstr>
      <vt:lpstr>Times New Roman</vt:lpstr>
      <vt:lpstr>Arial</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Barbosa</dc:creator>
  <cp:lastModifiedBy>Leandro Aptor</cp:lastModifiedBy>
  <cp:revision>38</cp:revision>
  <dcterms:created xsi:type="dcterms:W3CDTF">2015-03-12T13:54:53Z</dcterms:created>
  <dcterms:modified xsi:type="dcterms:W3CDTF">2025-09-04T13:56:00Z</dcterms:modified>
</cp:coreProperties>
</file>