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00"/>
    <a:srgbClr val="8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40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C169-6C56-3BA6-8D3F-A323D81A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66FAC-B9F3-8C36-F536-DE8D30CF1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67118-ED5A-B721-A886-8C59BEA3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96580-D103-1355-AE4A-41B642A4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6DCBA-E4BD-DDA7-2420-1569376E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43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5652-03BE-1482-5707-D8431904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7996F-1BDD-A3EA-D438-9E049227D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9ECF-8F11-C4DC-3934-7734CEA9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8FB7-8EA8-C8C3-4620-608F00E7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93AF8-9AB2-E1A9-89B4-ECD3E7DF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19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C7AD0-1F91-C918-CF22-745A1F05E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223EB-E2A5-A655-1ADC-9F5F9A4DB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74FB6-2A9B-D0EE-33ED-5BDB7555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13F3-ED00-E08F-AB20-7B0DCAC8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F2883-6973-6D23-0431-B30F7AED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8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DCFD-574D-F761-F003-DF781BDE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23DA-39C4-97AE-5B91-492918167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CDBA-3E9A-44E9-9B4B-084ED606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8E773-3B35-6DED-0650-3490D0B5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C3F7-D55A-8871-9313-D9C1684F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87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85B6-BAFB-5FFE-30DE-E751A874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E01C6-3EB1-DFC2-4946-16228D689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055B-1483-1B83-8E3F-7D8A4912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7AABC-D831-E2F9-4E6E-A78B5637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AFEF2-FEE5-7431-8F7F-0186B18D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7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D353-838E-2BCC-04C9-43C5A251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3F31-CF23-EEF7-9FC3-B7C1399B0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1F125-DAF0-E5EC-57F3-7AABEA3E1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6AAFD-0995-0E56-EF4F-10D3CDF8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69279-945A-6570-42DE-4F3567F9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51FF3-447B-AFAD-F157-8106D2B2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EACC-62F4-F1B1-7FA9-769FDFE0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689D6-5EA9-B1A8-A5CA-22493F328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03B1-8688-A036-DF09-E4A78CF5E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86F08-A1D1-30FE-BABC-579BB12B1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4B450-F3D7-D3AB-ACC3-8F413F37E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0A896-5FC0-B0B9-5921-6BA6F0CF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C2406-A96B-0D9D-A188-846204D8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A913DD-45A6-57C4-A2DB-7B4A9055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66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BF03-C944-09FE-B210-AEC2DB4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DFE89-DEEC-9090-999A-E2841D10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0ECFA-4A67-E2B2-BE2E-EA877C1D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C4EB9-36B8-A3AD-5397-4F2A1F27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29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2AB72-9A4B-AA46-84C0-8E00169E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941A1-60A1-061A-96B5-230C273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2DB2B-799B-9433-08F5-068884EB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29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EDE8-CE1D-A1C6-8C85-80CEDE95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7DDD6-4DD9-A879-BF02-0D24748E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AFC6B-222E-7558-4BB2-DE6C8182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BB448-F70E-0A69-A011-4A1AF767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A2F04-3508-EFC5-1018-5A3ACD83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B07CD-0ACC-4592-E2B6-1A92FB91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55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C21A-6243-A4CA-D480-C5A1EC79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D72EE-B4DA-D563-CBC6-356D48F12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C05BE-FA0D-B10C-072D-608E5C67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10F66-E62D-A807-4972-FD7B15A1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62079-A12B-CED2-00C0-4C8D5E84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0E60-676D-B90A-F048-A4464128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1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AC3D5-9283-C6BC-04C7-C8AAE84D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9DEE9-B017-B58A-4728-70A8F194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A814E-EF84-634A-401A-402172046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19BF0-0970-4882-823C-2367FA89A277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B7C3-AE0E-C9A8-4DAE-6F3B8DD3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471A-D014-17AB-8B47-ED78BC97C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38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B112-94C3-9E42-FDE2-FAC925FA5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584" y="1975558"/>
            <a:ext cx="9144000" cy="1484386"/>
          </a:xfrm>
        </p:spPr>
        <p:txBody>
          <a:bodyPr/>
          <a:lstStyle/>
          <a:p>
            <a:r>
              <a:rPr lang="fr-FR" dirty="0">
                <a:latin typeface="Bell Gothic Black" panose="02000503050000020004" pitchFamily="2" charset="0"/>
              </a:rPr>
              <a:t>First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86530-DBEF-B0A0-E721-960E0394E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584" y="3634168"/>
            <a:ext cx="9144000" cy="1609489"/>
          </a:xfrm>
        </p:spPr>
        <p:txBody>
          <a:bodyPr/>
          <a:lstStyle/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5559A4D-A1EC-4527-9912-62B62A3AF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92" b="70141"/>
          <a:stretch/>
        </p:blipFill>
        <p:spPr>
          <a:xfrm>
            <a:off x="0" y="16248"/>
            <a:ext cx="7084567" cy="204769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0F9FD60-6D52-44CA-B325-60183D799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7" r="41892" b="28375"/>
          <a:stretch/>
        </p:blipFill>
        <p:spPr>
          <a:xfrm>
            <a:off x="7956799" y="280504"/>
            <a:ext cx="4235201" cy="1244187"/>
          </a:xfrm>
          <a:prstGeom prst="rect">
            <a:avLst/>
          </a:prstGeom>
        </p:spPr>
      </p:pic>
      <p:pic>
        <p:nvPicPr>
          <p:cNvPr id="28" name="Imagem 2">
            <a:extLst>
              <a:ext uri="{FF2B5EF4-FFF2-40B4-BE49-F238E27FC236}">
                <a16:creationId xmlns:a16="http://schemas.microsoft.com/office/drawing/2014/main" id="{7A418ECF-8310-4D94-B6E8-B9B6CBA90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0" y="6201790"/>
            <a:ext cx="1286817" cy="609951"/>
          </a:xfrm>
          <a:prstGeom prst="rect">
            <a:avLst/>
          </a:prstGeom>
        </p:spPr>
      </p:pic>
      <p:sp>
        <p:nvSpPr>
          <p:cNvPr id="29" name="CaixaDeTexto 5">
            <a:extLst>
              <a:ext uri="{FF2B5EF4-FFF2-40B4-BE49-F238E27FC236}">
                <a16:creationId xmlns:a16="http://schemas.microsoft.com/office/drawing/2014/main" id="{00F44F27-B5ED-473D-9271-AB575B7611DE}"/>
              </a:ext>
            </a:extLst>
          </p:cNvPr>
          <p:cNvSpPr txBox="1"/>
          <p:nvPr/>
        </p:nvSpPr>
        <p:spPr>
          <a:xfrm>
            <a:off x="201840" y="5738723"/>
            <a:ext cx="190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14398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879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195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593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1991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389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787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18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i="1" dirty="0" err="1"/>
              <a:t>HOSTED</a:t>
            </a:r>
            <a:r>
              <a:rPr lang="pt-BR" sz="2400" i="1" dirty="0"/>
              <a:t> BY: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FBBABBA-9FF3-45BB-A838-6AF709186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00" y="5804052"/>
            <a:ext cx="10310800" cy="10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5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133F1F-C8D4-D937-8758-E9729EA8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Bell Gothic Black" panose="02000503050000020004" pitchFamily="2" charset="0"/>
              </a:rPr>
              <a:t>Slides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47FB66-CF33-4F1F-AB8F-81F5C72AFE11}"/>
              </a:ext>
            </a:extLst>
          </p:cNvPr>
          <p:cNvSpPr/>
          <p:nvPr/>
        </p:nvSpPr>
        <p:spPr>
          <a:xfrm>
            <a:off x="0" y="0"/>
            <a:ext cx="225631" cy="6858000"/>
          </a:xfrm>
          <a:prstGeom prst="rect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3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B112-94C3-9E42-FDE2-FAC925FA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Bell Gothic Black" panose="02000503050000020004" pitchFamily="2" charset="0"/>
              </a:rPr>
              <a:t>Last slide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0E2AEA6-0D83-4D12-B39C-B0CC6BC44F0D}"/>
              </a:ext>
            </a:extLst>
          </p:cNvPr>
          <p:cNvSpPr/>
          <p:nvPr/>
        </p:nvSpPr>
        <p:spPr>
          <a:xfrm>
            <a:off x="0" y="0"/>
            <a:ext cx="225631" cy="6858000"/>
          </a:xfrm>
          <a:prstGeom prst="rect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2">
            <a:extLst>
              <a:ext uri="{FF2B5EF4-FFF2-40B4-BE49-F238E27FC236}">
                <a16:creationId xmlns:a16="http://schemas.microsoft.com/office/drawing/2014/main" id="{34F211F2-D0EA-4803-9CA8-00CA3496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89" y="6201790"/>
            <a:ext cx="1286817" cy="609951"/>
          </a:xfrm>
          <a:prstGeom prst="rect">
            <a:avLst/>
          </a:prstGeom>
        </p:spPr>
      </p:pic>
      <p:sp>
        <p:nvSpPr>
          <p:cNvPr id="19" name="CaixaDeTexto 5">
            <a:extLst>
              <a:ext uri="{FF2B5EF4-FFF2-40B4-BE49-F238E27FC236}">
                <a16:creationId xmlns:a16="http://schemas.microsoft.com/office/drawing/2014/main" id="{AD236C46-88E0-4C90-AEFA-C7789E872E61}"/>
              </a:ext>
            </a:extLst>
          </p:cNvPr>
          <p:cNvSpPr txBox="1"/>
          <p:nvPr/>
        </p:nvSpPr>
        <p:spPr>
          <a:xfrm>
            <a:off x="356259" y="5738723"/>
            <a:ext cx="190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14398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879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195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593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1991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389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787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18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i="1" dirty="0" err="1"/>
              <a:t>HOSTED</a:t>
            </a:r>
            <a:r>
              <a:rPr lang="pt-BR" sz="2400" i="1" dirty="0"/>
              <a:t> BY: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1C4AD1A-8401-4FCF-ADF0-0577A4B38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19" y="5804052"/>
            <a:ext cx="10310800" cy="10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6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Bell Gothic Black</vt:lpstr>
      <vt:lpstr>Calibri</vt:lpstr>
      <vt:lpstr>Calibri Light</vt:lpstr>
      <vt:lpstr>Times New Roman</vt:lpstr>
      <vt:lpstr>Office Theme</vt:lpstr>
      <vt:lpstr>First Slide</vt:lpstr>
      <vt:lpstr>Slides</vt:lpstr>
      <vt:lpstr>Last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Beatriz</dc:creator>
  <cp:lastModifiedBy>Leandro Aptor</cp:lastModifiedBy>
  <cp:revision>8</cp:revision>
  <dcterms:created xsi:type="dcterms:W3CDTF">2023-10-18T16:54:00Z</dcterms:created>
  <dcterms:modified xsi:type="dcterms:W3CDTF">2025-09-04T13:53:09Z</dcterms:modified>
</cp:coreProperties>
</file>